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Amatic SC" charset="-79"/>
      <p:regular r:id="rId9"/>
      <p:bold r:id="rId10"/>
    </p:embeddedFont>
    <p:embeddedFont>
      <p:font typeface="Source Code Pro" charset="0"/>
      <p:regular r:id="rId11"/>
      <p:bold r:id="rId12"/>
      <p:italic r:id="rId13"/>
      <p:boldItalic r:id="rId14"/>
    </p:embeddedFont>
    <p:embeddedFont>
      <p:font typeface="Lucida Sans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480" y="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2.wmf>
</file>

<file path=ppt/media/image3.png>
</file>

<file path=ppt/media/image4.png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340149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00" y="522867"/>
            <a:ext cx="11360700" cy="3587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5600" y="5187200"/>
            <a:ext cx="11360700" cy="941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653700"/>
            <a:ext cx="11360700" cy="2642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415600" y="44061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609600" y="1481329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6324" algn="l" rtl="0">
              <a:spcBef>
                <a:spcPts val="400"/>
              </a:spcBef>
              <a:spcAft>
                <a:spcPts val="0"/>
              </a:spcAft>
              <a:buSzPts val="1224"/>
              <a:buChar char="●"/>
              <a:defRPr/>
            </a:lvl1pPr>
            <a:lvl2pPr marL="914400" lvl="1" indent="-342900" algn="l" rtl="0">
              <a:spcBef>
                <a:spcPts val="324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8969376" y="6407944"/>
            <a:ext cx="2560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5840097" y="6407945"/>
            <a:ext cx="3134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11529696" y="6407945"/>
            <a:ext cx="487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737000" y="1070000"/>
            <a:ext cx="4718100" cy="4718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406400" y="412467"/>
            <a:ext cx="11383500" cy="99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354000" y="1441867"/>
            <a:ext cx="5393700" cy="228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354000" y="3793630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426000" y="56407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matic SC"/>
              <a:buNone/>
              <a:defRPr sz="3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Code Pro"/>
              <a:buChar char="●"/>
              <a:defRPr sz="24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●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●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914400" y="638828"/>
            <a:ext cx="10363200" cy="141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44859"/>
              <a:buFont typeface="Lucida Sans"/>
              <a:buNone/>
            </a:pPr>
            <a:r>
              <a:rPr lang="en-US"/>
              <a:t>Online laptop shopping </a:t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6067533" y="2633616"/>
            <a:ext cx="5443888" cy="2677656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latin typeface="Lucida Sans"/>
                <a:ea typeface="Lucida Sans"/>
                <a:cs typeface="Lucida Sans"/>
                <a:sym typeface="Lucida Sans"/>
              </a:rPr>
              <a:t>Tejashvi Patel   (2091776)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cap="none">
                <a:latin typeface="Lucida Sans"/>
                <a:ea typeface="Lucida Sans"/>
                <a:cs typeface="Lucida Sans"/>
                <a:sym typeface="Lucida Sans"/>
              </a:rPr>
              <a:t>Hiral Bhatt       (2091583)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latin typeface="Lucida Sans"/>
                <a:ea typeface="Lucida Sans"/>
                <a:cs typeface="Lucida Sans"/>
                <a:sym typeface="Lucida Sans"/>
              </a:rPr>
              <a:t>Dilpreet Kaur   (2091416)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latin typeface="Lucida Sans"/>
                <a:ea typeface="Lucida Sans"/>
                <a:cs typeface="Lucida Sans"/>
                <a:sym typeface="Lucida Sans"/>
              </a:rPr>
              <a:t>Nehal Patel      (2091632)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cap="none">
                <a:latin typeface="Lucida Sans"/>
                <a:ea typeface="Lucida Sans"/>
                <a:cs typeface="Lucida Sans"/>
                <a:sym typeface="Lucida Sans"/>
              </a:rPr>
              <a:t>Gurkaranbir Hundal   (2091618)</a:t>
            </a:r>
            <a:endParaRPr sz="2800" b="1" cap="none"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21792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Char char="○"/>
            </a:pPr>
            <a:r>
              <a:rPr lang="en-US" sz="3100">
                <a:solidFill>
                  <a:srgbClr val="000000"/>
                </a:solidFill>
              </a:rPr>
              <a:t>Languages we have used:</a:t>
            </a:r>
            <a:endParaRPr sz="3000">
              <a:solidFill>
                <a:srgbClr val="000000"/>
              </a:solidFill>
            </a:endParaRPr>
          </a:p>
          <a:p>
            <a:pPr marL="859536" lvl="2" indent="-29845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900"/>
              <a:buChar char="■"/>
            </a:pPr>
            <a:r>
              <a:rPr lang="en-US" sz="2900">
                <a:solidFill>
                  <a:srgbClr val="000000"/>
                </a:solidFill>
              </a:rPr>
              <a:t>HTML</a:t>
            </a:r>
            <a:endParaRPr sz="2900">
              <a:solidFill>
                <a:srgbClr val="000000"/>
              </a:solidFill>
            </a:endParaRPr>
          </a:p>
          <a:p>
            <a:pPr marL="859536" lvl="2" indent="-29845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900"/>
              <a:buChar char="■"/>
            </a:pPr>
            <a:r>
              <a:rPr lang="en-US" sz="2900">
                <a:solidFill>
                  <a:srgbClr val="000000"/>
                </a:solidFill>
              </a:rPr>
              <a:t>CSS</a:t>
            </a:r>
            <a:endParaRPr sz="3000">
              <a:solidFill>
                <a:srgbClr val="000000"/>
              </a:solidFill>
            </a:endParaRPr>
          </a:p>
          <a:p>
            <a:pPr marL="859536" lvl="2" indent="-29845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900"/>
              <a:buChar char="■"/>
            </a:pPr>
            <a:r>
              <a:rPr lang="en-US" sz="2900">
                <a:solidFill>
                  <a:srgbClr val="000000"/>
                </a:solidFill>
              </a:rPr>
              <a:t>Javascript</a:t>
            </a:r>
            <a:endParaRPr sz="3000">
              <a:solidFill>
                <a:srgbClr val="000000"/>
              </a:solidFill>
            </a:endParaRPr>
          </a:p>
          <a:p>
            <a:pPr marL="859536" lvl="2" indent="-29845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900"/>
              <a:buChar char="■"/>
            </a:pPr>
            <a:r>
              <a:rPr lang="en-US" sz="2900">
                <a:solidFill>
                  <a:srgbClr val="000000"/>
                </a:solidFill>
              </a:rPr>
              <a:t>Link: </a:t>
            </a:r>
            <a:endParaRPr sz="3000">
              <a:solidFill>
                <a:srgbClr val="000000"/>
              </a:solidFill>
            </a:endParaRPr>
          </a:p>
          <a:p>
            <a:pPr marL="630000" lvl="2" indent="0" algn="l" rtl="0">
              <a:spcBef>
                <a:spcPts val="350"/>
              </a:spcBef>
              <a:spcAft>
                <a:spcPts val="1600"/>
              </a:spcAft>
              <a:buSzPts val="1800"/>
              <a:buNone/>
            </a:pPr>
            <a:endParaRPr sz="1800"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08325" y="3862038"/>
            <a:ext cx="3954548" cy="170221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21792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Char char="○"/>
            </a:pPr>
            <a:r>
              <a:rPr lang="en-US" sz="3800" dirty="0">
                <a:solidFill>
                  <a:srgbClr val="000000"/>
                </a:solidFill>
              </a:rPr>
              <a:t>The Firebase </a:t>
            </a:r>
            <a:r>
              <a:rPr lang="en-US" sz="3800" dirty="0" err="1">
                <a:solidFill>
                  <a:srgbClr val="000000"/>
                </a:solidFill>
              </a:rPr>
              <a:t>Realtime</a:t>
            </a:r>
            <a:r>
              <a:rPr lang="en-US" sz="3800" dirty="0">
                <a:solidFill>
                  <a:srgbClr val="000000"/>
                </a:solidFill>
              </a:rPr>
              <a:t> Database is a database hosted in the cloud.</a:t>
            </a:r>
            <a:endParaRPr sz="3800" dirty="0">
              <a:solidFill>
                <a:srgbClr val="000000"/>
              </a:solidFill>
            </a:endParaRPr>
          </a:p>
          <a:p>
            <a:pPr marL="621792" lvl="1" indent="-330200" algn="l" rtl="0">
              <a:spcBef>
                <a:spcPts val="324"/>
              </a:spcBef>
              <a:spcAft>
                <a:spcPts val="1600"/>
              </a:spcAft>
              <a:buClr>
                <a:srgbClr val="000000"/>
              </a:buClr>
              <a:buSzPts val="3600"/>
              <a:buChar char="○"/>
            </a:pPr>
            <a:r>
              <a:rPr lang="en-US" sz="3600" dirty="0">
                <a:solidFill>
                  <a:srgbClr val="000000"/>
                </a:solidFill>
              </a:rPr>
              <a:t>In our project, we have connected the information of Login page and Registration page with Firebase</a:t>
            </a:r>
            <a:r>
              <a:rPr lang="en-US" sz="3600" dirty="0" smtClean="0">
                <a:solidFill>
                  <a:srgbClr val="000000"/>
                </a:solidFill>
              </a:rPr>
              <a:t>.</a:t>
            </a:r>
          </a:p>
          <a:p>
            <a:pPr marL="621792" lvl="1" indent="-330200" algn="l" rtl="0">
              <a:spcBef>
                <a:spcPts val="324"/>
              </a:spcBef>
              <a:spcAft>
                <a:spcPts val="1600"/>
              </a:spcAft>
              <a:buClr>
                <a:srgbClr val="000000"/>
              </a:buClr>
              <a:buSzPts val="3600"/>
              <a:buChar char="○"/>
            </a:pPr>
            <a:r>
              <a:rPr lang="en-US" sz="3600" dirty="0" smtClean="0">
                <a:solidFill>
                  <a:srgbClr val="000000"/>
                </a:solidFill>
              </a:rPr>
              <a:t>Link: </a:t>
            </a:r>
            <a:endParaRPr sz="3600" dirty="0">
              <a:solidFill>
                <a:srgbClr val="000000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57725"/>
              <a:buFont typeface="Lucida Sans"/>
              <a:buNone/>
            </a:pPr>
            <a:r>
              <a:rPr lang="en-US" sz="7622">
                <a:solidFill>
                  <a:srgbClr val="000000"/>
                </a:solidFill>
              </a:rPr>
              <a:t>Firebase</a:t>
            </a:r>
            <a:r>
              <a:rPr lang="en-US" sz="4400"/>
              <a:t/>
            </a:r>
            <a:br>
              <a:rPr lang="en-US" sz="4400"/>
            </a:br>
            <a:endParaRPr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160473"/>
              </p:ext>
            </p:extLst>
          </p:nvPr>
        </p:nvGraphicFramePr>
        <p:xfrm>
          <a:off x="3554694" y="4922729"/>
          <a:ext cx="2971365" cy="892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ackager Shell Object" showAsIcon="1" r:id="rId4" imgW="698040" imgH="491040" progId="Package">
                  <p:embed/>
                </p:oleObj>
              </mc:Choice>
              <mc:Fallback>
                <p:oleObj name="Packager Shell Object" showAsIcon="1" r:id="rId4" imgW="69804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4694" y="4922729"/>
                        <a:ext cx="2971365" cy="892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135128" algn="l" rtl="0">
              <a:spcBef>
                <a:spcPts val="0"/>
              </a:spcBef>
              <a:spcAft>
                <a:spcPts val="0"/>
              </a:spcAft>
              <a:buSzPts val="1904"/>
              <a:buNone/>
            </a:pPr>
            <a:endParaRPr sz="2800"/>
          </a:p>
          <a:p>
            <a:pPr marL="859536" lvl="2" indent="-22860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</a:pPr>
            <a:r>
              <a:rPr lang="en-US" sz="2600">
                <a:solidFill>
                  <a:srgbClr val="000000"/>
                </a:solidFill>
              </a:rPr>
              <a:t>Selenium is a portable framework for testing website</a:t>
            </a:r>
            <a:r>
              <a:rPr lang="en-US" sz="2400">
                <a:solidFill>
                  <a:srgbClr val="000000"/>
                </a:solidFill>
              </a:rPr>
              <a:t>. </a:t>
            </a:r>
            <a:r>
              <a:rPr lang="en-US" sz="2600">
                <a:solidFill>
                  <a:srgbClr val="000000"/>
                </a:solidFill>
              </a:rPr>
              <a:t>Without learning a test scripting language, Selenium offers a replay platform for compiling data validation.</a:t>
            </a:r>
            <a:r>
              <a:rPr lang="en-US" sz="2400">
                <a:solidFill>
                  <a:srgbClr val="000000"/>
                </a:solidFill>
              </a:rPr>
              <a:t> </a:t>
            </a:r>
            <a:endParaRPr sz="2400">
              <a:solidFill>
                <a:srgbClr val="000000"/>
              </a:solidFill>
            </a:endParaRPr>
          </a:p>
          <a:p>
            <a:pPr marL="859536" lvl="2" indent="-266700" algn="l" rtl="0">
              <a:spcBef>
                <a:spcPts val="350"/>
              </a:spcBef>
              <a:spcAft>
                <a:spcPts val="0"/>
              </a:spcAft>
              <a:buClr>
                <a:srgbClr val="000000"/>
              </a:buClr>
              <a:buSzPts val="2600"/>
              <a:buChar char="■"/>
            </a:pPr>
            <a:r>
              <a:rPr lang="en-US" sz="2600">
                <a:solidFill>
                  <a:srgbClr val="000000"/>
                </a:solidFill>
              </a:rPr>
              <a:t>So, we have tested the Login page and Registration page information in Selenium .</a:t>
            </a:r>
            <a:endParaRPr sz="2500">
              <a:solidFill>
                <a:srgbClr val="000000"/>
              </a:solidFill>
            </a:endParaRPr>
          </a:p>
          <a:p>
            <a:pPr marL="630000" lvl="2" indent="0" algn="l" rtl="0">
              <a:spcBef>
                <a:spcPts val="350"/>
              </a:spcBef>
              <a:spcAft>
                <a:spcPts val="0"/>
              </a:spcAft>
              <a:buSzPts val="2000"/>
              <a:buNone/>
            </a:pPr>
            <a:r>
              <a:rPr lang="en-US" sz="2600">
                <a:solidFill>
                  <a:srgbClr val="000000"/>
                </a:solidFill>
              </a:rPr>
              <a:t>Link:</a:t>
            </a:r>
            <a:endParaRPr sz="2600">
              <a:solidFill>
                <a:srgbClr val="000000"/>
              </a:solidFill>
            </a:endParaRPr>
          </a:p>
          <a:p>
            <a:pPr marL="859536" lvl="2" indent="-76200" algn="l" rtl="0">
              <a:spcBef>
                <a:spcPts val="350"/>
              </a:spcBef>
              <a:spcAft>
                <a:spcPts val="0"/>
              </a:spcAft>
              <a:buSzPts val="2400"/>
              <a:buNone/>
            </a:pPr>
            <a:endParaRPr sz="3000">
              <a:solidFill>
                <a:srgbClr val="000000"/>
              </a:solidFill>
            </a:endParaRPr>
          </a:p>
          <a:p>
            <a:pPr marL="365760" lvl="0" indent="-139446" algn="l" rtl="0">
              <a:spcBef>
                <a:spcPts val="400"/>
              </a:spcBef>
              <a:spcAft>
                <a:spcPts val="0"/>
              </a:spcAft>
              <a:buSzPts val="1836"/>
              <a:buNone/>
            </a:pP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ucida Sans"/>
              <a:buNone/>
            </a:pPr>
            <a:r>
              <a:rPr lang="en-US" sz="6300"/>
              <a:t>Selenium</a:t>
            </a:r>
            <a:endParaRPr sz="7500"/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0766" y="4757650"/>
            <a:ext cx="4213704" cy="1426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04"/>
              <a:buNone/>
            </a:pPr>
            <a:r>
              <a:rPr lang="en-US" sz="3400" dirty="0">
                <a:solidFill>
                  <a:srgbClr val="000000"/>
                </a:solidFill>
              </a:rPr>
              <a:t>Log in Functional Test Cases</a:t>
            </a:r>
            <a:endParaRPr sz="3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1904"/>
              <a:buNone/>
            </a:pPr>
            <a:r>
              <a:rPr lang="en-US" sz="3400" dirty="0">
                <a:solidFill>
                  <a:srgbClr val="000000"/>
                </a:solidFill>
              </a:rPr>
              <a:t>Sign up TEST CASES</a:t>
            </a:r>
            <a:endParaRPr sz="3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1904"/>
              <a:buNone/>
            </a:pPr>
            <a:r>
              <a:rPr lang="en-US" sz="3400" dirty="0">
                <a:solidFill>
                  <a:srgbClr val="000000"/>
                </a:solidFill>
              </a:rPr>
              <a:t>CONTACT  US TEST CASES</a:t>
            </a:r>
            <a:endParaRPr sz="3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1904"/>
              <a:buNone/>
            </a:pPr>
            <a:r>
              <a:rPr lang="en-US" sz="3400" dirty="0">
                <a:solidFill>
                  <a:srgbClr val="000000"/>
                </a:solidFill>
              </a:rPr>
              <a:t>PRODUCT TEST CASES</a:t>
            </a:r>
            <a:endParaRPr sz="3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1904"/>
              <a:buNone/>
            </a:pPr>
            <a:r>
              <a:rPr lang="en-US" sz="3400" b="1" dirty="0">
                <a:solidFill>
                  <a:srgbClr val="000000"/>
                </a:solidFill>
              </a:rPr>
              <a:t>Link:</a:t>
            </a:r>
            <a:r>
              <a:rPr lang="en-US" sz="2800" b="1" dirty="0"/>
              <a:t>  </a:t>
            </a:r>
            <a:endParaRPr sz="28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1904"/>
              <a:buNone/>
            </a:pPr>
            <a:endParaRPr sz="2800" dirty="0"/>
          </a:p>
          <a:p>
            <a:pPr marL="621792" lvl="1" indent="-101600" algn="l" rtl="0">
              <a:spcBef>
                <a:spcPts val="324"/>
              </a:spcBef>
              <a:spcAft>
                <a:spcPts val="1600"/>
              </a:spcAft>
              <a:buSzPts val="2000"/>
              <a:buNone/>
            </a:pPr>
            <a:endParaRPr sz="2000" dirty="0"/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2264"/>
              <a:buFont typeface="Lucida Sans"/>
              <a:buNone/>
            </a:pPr>
            <a:r>
              <a:rPr lang="en-US" sz="7066"/>
              <a:t>Test Cases</a:t>
            </a:r>
            <a:r>
              <a:rPr lang="en-US" sz="4400"/>
              <a:t/>
            </a:r>
            <a:br>
              <a:rPr lang="en-US" sz="4400"/>
            </a:b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9307" y="4327966"/>
            <a:ext cx="4322218" cy="1414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36"/>
              <a:buNone/>
            </a:pPr>
            <a:endParaRPr dirty="0"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Lucida Sans"/>
              <a:buNone/>
            </a:pPr>
            <a:r>
              <a:rPr lang="en-US"/>
              <a:t>Documentation</a:t>
            </a:r>
            <a:endParaRPr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198128"/>
              </p:ext>
            </p:extLst>
          </p:nvPr>
        </p:nvGraphicFramePr>
        <p:xfrm>
          <a:off x="1778697" y="1766170"/>
          <a:ext cx="5734942" cy="1907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ackager Shell Object" showAsIcon="1" r:id="rId4" imgW="2837520" imgH="491040" progId="Package">
                  <p:embed/>
                </p:oleObj>
              </mc:Choice>
              <mc:Fallback>
                <p:oleObj name="Packager Shell Object" showAsIcon="1" r:id="rId4" imgW="283752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8697" y="1766170"/>
                        <a:ext cx="5734942" cy="1907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137</Words>
  <Application>Microsoft Office PowerPoint</Application>
  <PresentationFormat>Custom</PresentationFormat>
  <Paragraphs>28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Amatic SC</vt:lpstr>
      <vt:lpstr>Source Code Pro</vt:lpstr>
      <vt:lpstr>Lucida Sans</vt:lpstr>
      <vt:lpstr>Beach Day</vt:lpstr>
      <vt:lpstr>Packager Shell Object</vt:lpstr>
      <vt:lpstr>Package</vt:lpstr>
      <vt:lpstr>Online laptop shopping </vt:lpstr>
      <vt:lpstr>INTRODUCTION</vt:lpstr>
      <vt:lpstr>Firebase </vt:lpstr>
      <vt:lpstr>Selenium</vt:lpstr>
      <vt:lpstr>Test Cases </vt:lpstr>
      <vt:lpstr>Documentation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laptop shopping </dc:title>
  <cp:lastModifiedBy>Windows User</cp:lastModifiedBy>
  <cp:revision>3</cp:revision>
  <dcterms:modified xsi:type="dcterms:W3CDTF">2021-04-09T02:14:34Z</dcterms:modified>
</cp:coreProperties>
</file>